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F1195"/>
    <a:srgbClr val="0A9A11"/>
    <a:srgbClr val="F93D4A"/>
    <a:srgbClr val="FB2E05"/>
    <a:srgbClr val="FBF626"/>
    <a:srgbClr val="0DC31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0824" autoAdjust="0"/>
  </p:normalViewPr>
  <p:slideViewPr>
    <p:cSldViewPr>
      <p:cViewPr>
        <p:scale>
          <a:sx n="70" d="100"/>
          <a:sy n="70" d="100"/>
        </p:scale>
        <p:origin x="-1320" y="-18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7BA88A-F0E6-4D88-9BA9-479B04FA7BD7}" type="datetimeFigureOut">
              <a:rPr lang="en-US" smtClean="0"/>
              <a:pPr/>
              <a:t>5/22/2017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2A40F2-8DEB-4133-9C9C-7D964D988D5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3537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7BA88A-F0E6-4D88-9BA9-479B04FA7BD7}" type="datetimeFigureOut">
              <a:rPr lang="en-US" smtClean="0"/>
              <a:pPr/>
              <a:t>5/22/2017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2A40F2-8DEB-4133-9C9C-7D964D988D5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02825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7BA88A-F0E6-4D88-9BA9-479B04FA7BD7}" type="datetimeFigureOut">
              <a:rPr lang="en-US" smtClean="0"/>
              <a:pPr/>
              <a:t>5/22/2017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2A40F2-8DEB-4133-9C9C-7D964D988D5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17763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7BA88A-F0E6-4D88-9BA9-479B04FA7BD7}" type="datetimeFigureOut">
              <a:rPr lang="en-US" smtClean="0"/>
              <a:pPr/>
              <a:t>5/22/2017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2A40F2-8DEB-4133-9C9C-7D964D988D5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32524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7BA88A-F0E6-4D88-9BA9-479B04FA7BD7}" type="datetimeFigureOut">
              <a:rPr lang="en-US" smtClean="0"/>
              <a:pPr/>
              <a:t>5/22/2017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2A40F2-8DEB-4133-9C9C-7D964D988D5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89123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7BA88A-F0E6-4D88-9BA9-479B04FA7BD7}" type="datetimeFigureOut">
              <a:rPr lang="en-US" smtClean="0"/>
              <a:pPr/>
              <a:t>5/22/2017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2A40F2-8DEB-4133-9C9C-7D964D988D5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62274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7BA88A-F0E6-4D88-9BA9-479B04FA7BD7}" type="datetimeFigureOut">
              <a:rPr lang="en-US" smtClean="0"/>
              <a:pPr/>
              <a:t>5/22/2017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2A40F2-8DEB-4133-9C9C-7D964D988D5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04105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7BA88A-F0E6-4D88-9BA9-479B04FA7BD7}" type="datetimeFigureOut">
              <a:rPr lang="en-US" smtClean="0"/>
              <a:pPr/>
              <a:t>5/22/2017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2A40F2-8DEB-4133-9C9C-7D964D988D5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75853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7BA88A-F0E6-4D88-9BA9-479B04FA7BD7}" type="datetimeFigureOut">
              <a:rPr lang="en-US" smtClean="0"/>
              <a:pPr/>
              <a:t>5/22/2017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2A40F2-8DEB-4133-9C9C-7D964D988D5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18431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7BA88A-F0E6-4D88-9BA9-479B04FA7BD7}" type="datetimeFigureOut">
              <a:rPr lang="en-US" smtClean="0"/>
              <a:pPr/>
              <a:t>5/22/2017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2A40F2-8DEB-4133-9C9C-7D964D988D5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70026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7BA88A-F0E6-4D88-9BA9-479B04FA7BD7}" type="datetimeFigureOut">
              <a:rPr lang="en-US" smtClean="0"/>
              <a:pPr/>
              <a:t>5/22/2017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2A40F2-8DEB-4133-9C9C-7D964D988D5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05863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7BA88A-F0E6-4D88-9BA9-479B04FA7BD7}" type="datetimeFigureOut">
              <a:rPr lang="en-US" smtClean="0"/>
              <a:pPr/>
              <a:t>5/22/2017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2A40F2-8DEB-4133-9C9C-7D964D988D5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23561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 smtClean="0">
                <a:solidFill>
                  <a:srgbClr val="00B050"/>
                </a:solidFill>
              </a:rPr>
              <a:t>Me llamo ___________ Clase 801</a:t>
            </a:r>
            <a:br>
              <a:rPr lang="en-US" sz="3600" dirty="0" smtClean="0">
                <a:solidFill>
                  <a:srgbClr val="00B050"/>
                </a:solidFill>
              </a:rPr>
            </a:br>
            <a:r>
              <a:rPr lang="en-US" sz="3600" dirty="0" smtClean="0">
                <a:solidFill>
                  <a:srgbClr val="00B050"/>
                </a:solidFill>
              </a:rPr>
              <a:t>La fecha es el </a:t>
            </a:r>
            <a:r>
              <a:rPr lang="en-US" sz="3600" dirty="0" smtClean="0">
                <a:solidFill>
                  <a:srgbClr val="00B050"/>
                </a:solidFill>
              </a:rPr>
              <a:t>23 </a:t>
            </a:r>
            <a:r>
              <a:rPr lang="en-US" sz="3600" dirty="0" smtClean="0">
                <a:solidFill>
                  <a:srgbClr val="00B050"/>
                </a:solidFill>
              </a:rPr>
              <a:t>de mayo del 2017</a:t>
            </a:r>
            <a:endParaRPr lang="en-US" sz="3600" dirty="0">
              <a:solidFill>
                <a:srgbClr val="00B050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5257800"/>
          </a:xfrm>
          <a:solidFill>
            <a:schemeClr val="bg1"/>
          </a:solidFill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s-ES_tradnl" dirty="0" err="1" smtClean="0">
                <a:solidFill>
                  <a:srgbClr val="FF0000"/>
                </a:solidFill>
              </a:rPr>
              <a:t>Proposito</a:t>
            </a:r>
            <a:r>
              <a:rPr lang="es-ES_tradnl" dirty="0" smtClean="0">
                <a:solidFill>
                  <a:srgbClr val="FF0000"/>
                </a:solidFill>
              </a:rPr>
              <a:t> # </a:t>
            </a:r>
            <a:r>
              <a:rPr lang="es-ES_tradnl" dirty="0" smtClean="0">
                <a:solidFill>
                  <a:srgbClr val="FF0000"/>
                </a:solidFill>
              </a:rPr>
              <a:t>81a: </a:t>
            </a:r>
            <a:r>
              <a:rPr lang="es-ES_tradnl" dirty="0" smtClean="0"/>
              <a:t>¿Compran la comida en un mercado?</a:t>
            </a:r>
          </a:p>
          <a:p>
            <a:pPr marL="0" indent="0">
              <a:buNone/>
            </a:pPr>
            <a:r>
              <a:rPr lang="es-ES_tradnl" i="1" dirty="0" smtClean="0">
                <a:solidFill>
                  <a:srgbClr val="7030A0"/>
                </a:solidFill>
              </a:rPr>
              <a:t>L.O: to </a:t>
            </a:r>
            <a:r>
              <a:rPr lang="es-ES_tradnl" i="1" dirty="0" err="1" smtClean="0">
                <a:solidFill>
                  <a:srgbClr val="7030A0"/>
                </a:solidFill>
              </a:rPr>
              <a:t>learn</a:t>
            </a:r>
            <a:r>
              <a:rPr lang="es-ES_tradnl" i="1" dirty="0" smtClean="0">
                <a:solidFill>
                  <a:srgbClr val="7030A0"/>
                </a:solidFill>
              </a:rPr>
              <a:t> </a:t>
            </a:r>
            <a:r>
              <a:rPr lang="es-ES_tradnl" i="1" dirty="0" err="1" smtClean="0">
                <a:solidFill>
                  <a:srgbClr val="7030A0"/>
                </a:solidFill>
              </a:rPr>
              <a:t>about</a:t>
            </a:r>
            <a:r>
              <a:rPr lang="es-ES_tradnl" i="1" dirty="0" smtClean="0">
                <a:solidFill>
                  <a:srgbClr val="7030A0"/>
                </a:solidFill>
              </a:rPr>
              <a:t> </a:t>
            </a:r>
            <a:r>
              <a:rPr lang="es-ES_tradnl" i="1" dirty="0" err="1" smtClean="0">
                <a:solidFill>
                  <a:srgbClr val="7030A0"/>
                </a:solidFill>
              </a:rPr>
              <a:t>markets</a:t>
            </a:r>
            <a:r>
              <a:rPr lang="es-ES_tradnl" i="1" dirty="0" smtClean="0">
                <a:solidFill>
                  <a:srgbClr val="7030A0"/>
                </a:solidFill>
              </a:rPr>
              <a:t> in </a:t>
            </a:r>
            <a:r>
              <a:rPr lang="es-ES_tradnl" i="1" dirty="0" err="1" smtClean="0">
                <a:solidFill>
                  <a:srgbClr val="7030A0"/>
                </a:solidFill>
              </a:rPr>
              <a:t>Latin</a:t>
            </a:r>
            <a:r>
              <a:rPr lang="es-ES_tradnl" i="1" dirty="0" smtClean="0">
                <a:solidFill>
                  <a:srgbClr val="7030A0"/>
                </a:solidFill>
              </a:rPr>
              <a:t> </a:t>
            </a:r>
            <a:r>
              <a:rPr lang="es-ES_tradnl" i="1" dirty="0" err="1" smtClean="0">
                <a:solidFill>
                  <a:srgbClr val="7030A0"/>
                </a:solidFill>
              </a:rPr>
              <a:t>America</a:t>
            </a:r>
            <a:endParaRPr lang="es-ES_tradnl" i="1" dirty="0" smtClean="0">
              <a:solidFill>
                <a:srgbClr val="7030A0"/>
              </a:solidFill>
            </a:endParaRPr>
          </a:p>
          <a:p>
            <a:pPr marL="0" indent="0">
              <a:buNone/>
            </a:pPr>
            <a:r>
              <a:rPr lang="es-ES_tradnl" dirty="0" smtClean="0">
                <a:solidFill>
                  <a:srgbClr val="FF0000"/>
                </a:solidFill>
              </a:rPr>
              <a:t>Actividad Inicial: </a:t>
            </a:r>
            <a:endParaRPr lang="es-ES_tradnl" dirty="0" smtClean="0"/>
          </a:p>
          <a:p>
            <a:pPr marL="0" indent="0">
              <a:buNone/>
            </a:pPr>
            <a:r>
              <a:rPr lang="es-ES_tradnl" dirty="0" smtClean="0"/>
              <a:t>En el paquete de SOPA DE LETRAS, completa </a:t>
            </a:r>
          </a:p>
          <a:p>
            <a:r>
              <a:rPr lang="es-ES_tradnl" dirty="0" smtClean="0"/>
              <a:t>El centr</a:t>
            </a:r>
            <a:r>
              <a:rPr lang="es-ES_tradnl" dirty="0" smtClean="0"/>
              <a:t>o comercial y la ropa</a:t>
            </a:r>
          </a:p>
          <a:p>
            <a:r>
              <a:rPr lang="es-ES_tradnl" dirty="0" smtClean="0"/>
              <a:t>El centro comercial: Para conversar, ¿Cuánto cuesta?</a:t>
            </a:r>
          </a:p>
          <a:p>
            <a:pPr marL="0" indent="0">
              <a:buNone/>
            </a:pPr>
            <a:r>
              <a:rPr lang="es-ES_tradnl" dirty="0" smtClean="0">
                <a:solidFill>
                  <a:srgbClr val="FF0000"/>
                </a:solidFill>
              </a:rPr>
              <a:t>Tarea # 81a: </a:t>
            </a:r>
            <a:r>
              <a:rPr lang="es-ES_tradnl" dirty="0" smtClean="0"/>
              <a:t>Complete </a:t>
            </a:r>
            <a:r>
              <a:rPr lang="es-ES_tradnl" dirty="0" err="1" smtClean="0"/>
              <a:t>the</a:t>
            </a:r>
            <a:r>
              <a:rPr lang="es-ES_tradnl" dirty="0" smtClean="0"/>
              <a:t> </a:t>
            </a:r>
            <a:r>
              <a:rPr lang="es-ES_tradnl" dirty="0" err="1" smtClean="0"/>
              <a:t>next</a:t>
            </a:r>
            <a:r>
              <a:rPr lang="es-ES_tradnl" dirty="0" smtClean="0"/>
              <a:t> 2 SOPA DE LETRAS</a:t>
            </a:r>
          </a:p>
          <a:p>
            <a:r>
              <a:rPr lang="es-ES_tradnl" dirty="0" smtClean="0"/>
              <a:t>En el mercado, un puesto de legumbres, </a:t>
            </a:r>
            <a:r>
              <a:rPr lang="es-ES_tradnl" dirty="0" err="1" smtClean="0"/>
              <a:t>verduleria</a:t>
            </a:r>
            <a:endParaRPr lang="es-ES_tradnl" dirty="0" smtClean="0"/>
          </a:p>
          <a:p>
            <a:r>
              <a:rPr lang="es-ES_tradnl" dirty="0" smtClean="0"/>
              <a:t>En el mercada, un puesto de frutas, </a:t>
            </a:r>
            <a:r>
              <a:rPr lang="es-ES_tradnl" dirty="0" err="1" smtClean="0"/>
              <a:t>fruteria</a:t>
            </a:r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1425622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2059</TotalTime>
  <Words>86</Words>
  <Application>Microsoft Office PowerPoint</Application>
  <PresentationFormat>On-screen Show (4:3)</PresentationFormat>
  <Paragraphs>10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Me llamo ___________ Clase 801 La fecha es el 23 de mayo del 2017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 Clase 9 IM La fecha es el 15 de marzo del 2013</dc:title>
  <dc:creator>Helen Zumaeta</dc:creator>
  <cp:lastModifiedBy>Helen Zumaeta</cp:lastModifiedBy>
  <cp:revision>43</cp:revision>
  <dcterms:created xsi:type="dcterms:W3CDTF">2013-03-15T13:39:09Z</dcterms:created>
  <dcterms:modified xsi:type="dcterms:W3CDTF">2017-05-23T17:08:59Z</dcterms:modified>
</cp:coreProperties>
</file>